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9" r:id="rId6"/>
    <p:sldId id="260" r:id="rId7"/>
    <p:sldId id="273" r:id="rId8"/>
    <p:sldId id="279" r:id="rId9"/>
    <p:sldId id="280" r:id="rId10"/>
    <p:sldId id="281" r:id="rId11"/>
    <p:sldId id="284" r:id="rId12"/>
    <p:sldId id="283" r:id="rId13"/>
    <p:sldId id="285" r:id="rId14"/>
    <p:sldId id="282" r:id="rId15"/>
    <p:sldId id="286" r:id="rId16"/>
    <p:sldId id="287" r:id="rId17"/>
    <p:sldId id="288" r:id="rId18"/>
    <p:sldId id="289" r:id="rId19"/>
    <p:sldId id="290" r:id="rId20"/>
    <p:sldId id="268" r:id="rId21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C3350-5AD0-44A9-9D9C-6D909226780D}" v="1" dt="2022-01-05T16:28:56.3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73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0010" y="2954782"/>
            <a:ext cx="6951979" cy="69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D75B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72072" y="1567065"/>
            <a:ext cx="7876426" cy="34674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6801" y="223369"/>
            <a:ext cx="2254068" cy="551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4259" y="431419"/>
            <a:ext cx="75234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E5496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7346" y="1355597"/>
            <a:ext cx="10357307" cy="1781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tramites2.mineduc.c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7175" y="326136"/>
            <a:ext cx="1537715" cy="139598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2206244" y="2455307"/>
            <a:ext cx="7779512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" algn="ctr">
              <a:lnSpc>
                <a:spcPct val="100000"/>
              </a:lnSpc>
              <a:spcBef>
                <a:spcPts val="105"/>
              </a:spcBef>
            </a:pPr>
            <a:r>
              <a:rPr lang="es-CL" spc="-10" dirty="0"/>
              <a:t>Instructivo Postulación </a:t>
            </a:r>
            <a:br>
              <a:rPr lang="es-CL" spc="-10" dirty="0"/>
            </a:br>
            <a:r>
              <a:rPr lang="es-ES" spc="-10" dirty="0"/>
              <a:t>Bono Retiro</a:t>
            </a:r>
            <a:br>
              <a:rPr lang="es-ES" spc="-30" dirty="0"/>
            </a:br>
            <a:endParaRPr spc="-15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8147" y="6704075"/>
            <a:ext cx="1536192" cy="14173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93213" y="3611967"/>
            <a:ext cx="11739880" cy="3221355"/>
            <a:chOff x="193213" y="3611967"/>
            <a:chExt cx="11739880" cy="32213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213" y="3611967"/>
              <a:ext cx="1756886" cy="20294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68830" y="5027361"/>
              <a:ext cx="1446656" cy="1441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5100" y="5164834"/>
              <a:ext cx="1690116" cy="16672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79" y="5241036"/>
              <a:ext cx="1641348" cy="13274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5365" y="5243141"/>
              <a:ext cx="1378834" cy="15897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19800" y="5375148"/>
              <a:ext cx="1095755" cy="12481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26379" y="5626608"/>
              <a:ext cx="847344" cy="8854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1300" y="5884599"/>
              <a:ext cx="761512" cy="709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717023" y="5111496"/>
              <a:ext cx="1083564" cy="7924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04860" y="5439155"/>
              <a:ext cx="2139696" cy="118719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25739" y="5327904"/>
              <a:ext cx="975359" cy="1018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140439" y="4965192"/>
              <a:ext cx="792479" cy="9921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04120" y="5753100"/>
              <a:ext cx="880872" cy="4953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4187" y="5410327"/>
              <a:ext cx="1176515" cy="12468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55B77B-EFF8-4143-BEB4-CA1C33DAE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1"/>
            <a:ext cx="8305800" cy="60472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C93D50-A35B-47E7-9D23-5FC3895DA31A}"/>
              </a:ext>
            </a:extLst>
          </p:cNvPr>
          <p:cNvSpPr txBox="1"/>
          <p:nvPr/>
        </p:nvSpPr>
        <p:spPr>
          <a:xfrm>
            <a:off x="9563100" y="24384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>
                <a:solidFill>
                  <a:srgbClr val="FF0000"/>
                </a:solidFill>
              </a:rPr>
              <a:t>La plataforma permite agregar hasta 10 personas. Si posee más postulantes, debe terminar este trámite y volver a hacer otro con los docentes faltantes</a:t>
            </a:r>
            <a:endParaRPr lang="es-CL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5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76A26DA-0895-49EC-9007-4EEDFD92D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t="18889" r="24375" b="5686"/>
          <a:stretch/>
        </p:blipFill>
        <p:spPr>
          <a:xfrm>
            <a:off x="1600201" y="0"/>
            <a:ext cx="6400798" cy="6389771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849F6F52-CB69-4FDC-B741-BC75AFE289EC}"/>
              </a:ext>
            </a:extLst>
          </p:cNvPr>
          <p:cNvSpPr/>
          <p:nvPr/>
        </p:nvSpPr>
        <p:spPr>
          <a:xfrm>
            <a:off x="8153398" y="685800"/>
            <a:ext cx="685802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1D674A-845D-4423-AB79-29EC6B2E1FD1}"/>
              </a:ext>
            </a:extLst>
          </p:cNvPr>
          <p:cNvSpPr txBox="1"/>
          <p:nvPr/>
        </p:nvSpPr>
        <p:spPr>
          <a:xfrm>
            <a:off x="9220200" y="2877234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despliega un ingreso para cada postulante que fue ingresado en la grilla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deben subir los archivos solicitados por cada postulante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F490C96-9ACA-4717-8991-C9BF8E26FE6E}"/>
              </a:ext>
            </a:extLst>
          </p:cNvPr>
          <p:cNvSpPr/>
          <p:nvPr/>
        </p:nvSpPr>
        <p:spPr>
          <a:xfrm>
            <a:off x="3200400" y="3899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453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07AD364-AA7E-4682-8A4A-EA096443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7343775" cy="4800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66C3AAAA-CA33-451C-A524-93206763BAE9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0FD96-EEF9-4E02-BE0C-75CC3B0D5FB8}"/>
              </a:ext>
            </a:extLst>
          </p:cNvPr>
          <p:cNvSpPr txBox="1"/>
          <p:nvPr/>
        </p:nvSpPr>
        <p:spPr>
          <a:xfrm>
            <a:off x="9525000" y="28588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MARCAR LAS DECLARACIONES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0389B1-E93A-407E-8DF0-C305973A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13333" r="23750" b="6666"/>
          <a:stretch/>
        </p:blipFill>
        <p:spPr>
          <a:xfrm>
            <a:off x="1143000" y="78047"/>
            <a:ext cx="5943600" cy="6583680"/>
          </a:xfrm>
          <a:prstGeom prst="rect">
            <a:avLst/>
          </a:prstGeom>
        </p:spPr>
      </p:pic>
      <p:sp>
        <p:nvSpPr>
          <p:cNvPr id="8" name="Cerrar llave 7">
            <a:extLst>
              <a:ext uri="{FF2B5EF4-FFF2-40B4-BE49-F238E27FC236}">
                <a16:creationId xmlns:a16="http://schemas.microsoft.com/office/drawing/2014/main" id="{3B3338AF-1ACC-427C-9F2F-795739234AB7}"/>
              </a:ext>
            </a:extLst>
          </p:cNvPr>
          <p:cNvSpPr/>
          <p:nvPr/>
        </p:nvSpPr>
        <p:spPr>
          <a:xfrm>
            <a:off x="7772400" y="413021"/>
            <a:ext cx="685802" cy="5562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B8E89B-F0C6-4DD1-A41C-5EA8816C3F48}"/>
              </a:ext>
            </a:extLst>
          </p:cNvPr>
          <p:cNvSpPr txBox="1"/>
          <p:nvPr/>
        </p:nvSpPr>
        <p:spPr>
          <a:xfrm>
            <a:off x="8610600" y="2057400"/>
            <a:ext cx="220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muestra el resumen del trámite, si desea modificar algo, podrá volver a la pantalla anterior.</a:t>
            </a:r>
          </a:p>
          <a:p>
            <a:pPr algn="ctr"/>
            <a:endParaRPr lang="es-ES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En caso que esté todo correcto, debe presionar </a:t>
            </a:r>
            <a:r>
              <a:rPr lang="es-ES" b="1" dirty="0">
                <a:solidFill>
                  <a:srgbClr val="FF0000"/>
                </a:solidFill>
              </a:rPr>
              <a:t>FINALIZAR TRÁMITE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82A527F-52C1-4576-AEE2-B254111A16CB}"/>
              </a:ext>
            </a:extLst>
          </p:cNvPr>
          <p:cNvSpPr/>
          <p:nvPr/>
        </p:nvSpPr>
        <p:spPr>
          <a:xfrm>
            <a:off x="1524000" y="5952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70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A57B33-0E89-4006-871A-C47FCADA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8" y="2019300"/>
            <a:ext cx="7859059" cy="22860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420C360F-5AA4-4024-97D4-01540E9FCA94}"/>
              </a:ext>
            </a:extLst>
          </p:cNvPr>
          <p:cNvSpPr/>
          <p:nvPr/>
        </p:nvSpPr>
        <p:spPr>
          <a:xfrm>
            <a:off x="8610600" y="1905000"/>
            <a:ext cx="685802" cy="2514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64DF18-FD85-48E1-ADD1-C8F710B95A45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Pinchar </a:t>
            </a:r>
            <a:r>
              <a:rPr lang="es-ES" b="1" dirty="0">
                <a:solidFill>
                  <a:srgbClr val="00B050"/>
                </a:solidFill>
              </a:rPr>
              <a:t>Finalizar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y el trámite quedará concluido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48B50A5-F600-4442-9224-45ED85A156DD}"/>
              </a:ext>
            </a:extLst>
          </p:cNvPr>
          <p:cNvSpPr/>
          <p:nvPr/>
        </p:nvSpPr>
        <p:spPr>
          <a:xfrm>
            <a:off x="1828800" y="3285530"/>
            <a:ext cx="16002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292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E0C184-BE5F-4E7C-B4FF-7A9DF75D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1000"/>
            <a:ext cx="7600950" cy="587692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761666CF-1475-4EF7-A9E3-057D10076746}"/>
              </a:ext>
            </a:extLst>
          </p:cNvPr>
          <p:cNvSpPr/>
          <p:nvPr/>
        </p:nvSpPr>
        <p:spPr>
          <a:xfrm>
            <a:off x="8000462" y="935804"/>
            <a:ext cx="685802" cy="50077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CF2F67-522B-4542-B2D7-820335AFC001}"/>
              </a:ext>
            </a:extLst>
          </p:cNvPr>
          <p:cNvSpPr txBox="1"/>
          <p:nvPr/>
        </p:nvSpPr>
        <p:spPr>
          <a:xfrm>
            <a:off x="9448800" y="270063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Llegará un correo con el comprobante de postulación adjunto</a:t>
            </a:r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4EE59ED-0960-4B5A-A286-B50D88EE0CFB}"/>
              </a:ext>
            </a:extLst>
          </p:cNvPr>
          <p:cNvSpPr/>
          <p:nvPr/>
        </p:nvSpPr>
        <p:spPr>
          <a:xfrm>
            <a:off x="533400" y="4724400"/>
            <a:ext cx="1143000" cy="533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7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A4F848-58C2-4A7F-AECB-7AB336470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51435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6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903" y="2731007"/>
            <a:ext cx="1536192" cy="13959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4652" y="1291844"/>
            <a:ext cx="7969250" cy="1013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latin typeface="Calibri"/>
                <a:cs typeface="Calibri"/>
              </a:rPr>
              <a:t>Ingresar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https://tramites</a:t>
            </a:r>
            <a:r>
              <a:rPr lang="es-ES"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2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.mineduc.cl/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sz="1800" spc="-5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ingresar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sostenedor,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director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persona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sostenedor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disponga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para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ello.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Para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realizar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lang="es-ES" sz="1800" spc="-5" dirty="0">
                <a:latin typeface="Calibri"/>
                <a:cs typeface="Calibri"/>
              </a:rPr>
              <a:t>declaración,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 </a:t>
            </a:r>
            <a:r>
              <a:rPr sz="1800" spc="-5" dirty="0">
                <a:latin typeface="Calibri"/>
                <a:cs typeface="Calibri"/>
              </a:rPr>
              <a:t>ingresar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spc="-10" dirty="0">
                <a:latin typeface="Calibri"/>
                <a:cs typeface="Calibri"/>
              </a:rPr>
              <a:t> clave</a:t>
            </a:r>
            <a:r>
              <a:rPr sz="1800" spc="-5" dirty="0">
                <a:latin typeface="Calibri"/>
                <a:cs typeface="Calibri"/>
              </a:rPr>
              <a:t> única.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944" y="2535935"/>
            <a:ext cx="8171688" cy="55321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35779" y="3174492"/>
            <a:ext cx="3031235" cy="341223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00017" y="499109"/>
            <a:ext cx="3369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Acceso</a:t>
            </a:r>
            <a:r>
              <a:rPr spc="-125" dirty="0"/>
              <a:t> </a:t>
            </a:r>
            <a:r>
              <a:rPr spc="-40" dirty="0"/>
              <a:t>clave</a:t>
            </a:r>
            <a:r>
              <a:rPr spc="-105" dirty="0"/>
              <a:t> </a:t>
            </a:r>
            <a:r>
              <a:rPr spc="-25" dirty="0"/>
              <a:t>única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9D989FA-D35E-45EE-9A14-7E94BBDCD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9" t="21779" r="11253" b="29075"/>
          <a:stretch/>
        </p:blipFill>
        <p:spPr>
          <a:xfrm>
            <a:off x="1286916" y="2097713"/>
            <a:ext cx="7377304" cy="3370453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7903" y="6713218"/>
            <a:ext cx="1537716" cy="1447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1775" y="6429078"/>
            <a:ext cx="1513034" cy="162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9604" y="1290904"/>
            <a:ext cx="999459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Luego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debe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seleccionar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iniciar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trámite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s-ES" sz="1800" spc="-10" dirty="0">
                <a:latin typeface="Calibri"/>
                <a:cs typeface="Calibri"/>
              </a:rPr>
              <a:t>Postulación Bono Retiro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30238" y="4433846"/>
            <a:ext cx="3185161" cy="1433554"/>
            <a:chOff x="5148072" y="5242560"/>
            <a:chExt cx="2270760" cy="850900"/>
          </a:xfrm>
        </p:grpSpPr>
        <p:sp>
          <p:nvSpPr>
            <p:cNvPr id="7" name="object 7"/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43096" y="252221"/>
            <a:ext cx="2552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Iniciar</a:t>
            </a:r>
            <a:r>
              <a:rPr sz="3600" b="0" spc="-1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3600" b="0" spc="-40" dirty="0">
                <a:solidFill>
                  <a:srgbClr val="2E5496"/>
                </a:solidFill>
                <a:latin typeface="Calibri Light"/>
                <a:cs typeface="Calibri Light"/>
              </a:rPr>
              <a:t>trámite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CFBDA8-7A03-416C-A614-07255675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9067800" cy="47625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E9E40A-0F93-4FE2-9D66-CB7CB1DC66CE}"/>
              </a:ext>
            </a:extLst>
          </p:cNvPr>
          <p:cNvSpPr txBox="1"/>
          <p:nvPr/>
        </p:nvSpPr>
        <p:spPr>
          <a:xfrm>
            <a:off x="7010400" y="2819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RUT SOSTENEDOR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Flecha: hacia la izquierda 5">
            <a:extLst>
              <a:ext uri="{FF2B5EF4-FFF2-40B4-BE49-F238E27FC236}">
                <a16:creationId xmlns:a16="http://schemas.microsoft.com/office/drawing/2014/main" id="{4A13429D-3CF0-48AF-8309-B11CEE7AE1DE}"/>
              </a:ext>
            </a:extLst>
          </p:cNvPr>
          <p:cNvSpPr/>
          <p:nvPr/>
        </p:nvSpPr>
        <p:spPr>
          <a:xfrm>
            <a:off x="5867400" y="28956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E97B57-77FF-4609-89FE-1537B36C0AE1}"/>
              </a:ext>
            </a:extLst>
          </p:cNvPr>
          <p:cNvSpPr txBox="1"/>
          <p:nvPr/>
        </p:nvSpPr>
        <p:spPr>
          <a:xfrm>
            <a:off x="7086600" y="40780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</a:t>
            </a:r>
            <a:r>
              <a:rPr lang="es-ES" b="1">
                <a:solidFill>
                  <a:schemeClr val="bg1">
                    <a:lumMod val="50000"/>
                  </a:schemeClr>
                </a:solidFill>
              </a:rPr>
              <a:t>CORREO RESPONSABLE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lecha: hacia la izquierda 7">
            <a:extLst>
              <a:ext uri="{FF2B5EF4-FFF2-40B4-BE49-F238E27FC236}">
                <a16:creationId xmlns:a16="http://schemas.microsoft.com/office/drawing/2014/main" id="{620F7270-19EA-4A25-AA51-1E8BE5BD7B9E}"/>
              </a:ext>
            </a:extLst>
          </p:cNvPr>
          <p:cNvSpPr/>
          <p:nvPr/>
        </p:nvSpPr>
        <p:spPr>
          <a:xfrm>
            <a:off x="5715000" y="4267200"/>
            <a:ext cx="1066800" cy="2169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88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D031A8B-EB23-44DA-B273-2E2F5D25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1"/>
            <a:ext cx="9067800" cy="43433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C22F21B-0139-495E-A746-00986960E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002817"/>
            <a:ext cx="8001000" cy="2614613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69CC9BBE-7D52-4EED-B80E-88F3BABBCDE4}"/>
              </a:ext>
            </a:extLst>
          </p:cNvPr>
          <p:cNvGrpSpPr/>
          <p:nvPr/>
        </p:nvGrpSpPr>
        <p:grpSpPr>
          <a:xfrm>
            <a:off x="1447800" y="5854700"/>
            <a:ext cx="2270760" cy="850900"/>
            <a:chOff x="5148072" y="5242560"/>
            <a:chExt cx="2270760" cy="85090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988A97F-799A-446A-9E67-201FC4EAC323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AEBE01D2-D16E-4493-829B-646679A7CB87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882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46539A-343F-4BC4-94C4-EF81D6F8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28600"/>
            <a:ext cx="8696325" cy="6172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E21327E-6E10-43E6-A5CF-FEFCF1962773}"/>
              </a:ext>
            </a:extLst>
          </p:cNvPr>
          <p:cNvSpPr txBox="1"/>
          <p:nvPr/>
        </p:nvSpPr>
        <p:spPr>
          <a:xfrm>
            <a:off x="1590675" y="48768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Rut clave única</a:t>
            </a:r>
            <a:endParaRPr lang="es-CL" dirty="0"/>
          </a:p>
        </p:txBody>
      </p:sp>
      <p:sp>
        <p:nvSpPr>
          <p:cNvPr id="7" name="Cerrar llave 6">
            <a:extLst>
              <a:ext uri="{FF2B5EF4-FFF2-40B4-BE49-F238E27FC236}">
                <a16:creationId xmlns:a16="http://schemas.microsoft.com/office/drawing/2014/main" id="{1B621B8D-DB84-4178-9CE0-934CCBE189C8}"/>
              </a:ext>
            </a:extLst>
          </p:cNvPr>
          <p:cNvSpPr/>
          <p:nvPr/>
        </p:nvSpPr>
        <p:spPr>
          <a:xfrm>
            <a:off x="8763000" y="12954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766DEF9-9747-483B-A157-ECAB8958CCCE}"/>
              </a:ext>
            </a:extLst>
          </p:cNvPr>
          <p:cNvSpPr txBox="1"/>
          <p:nvPr/>
        </p:nvSpPr>
        <p:spPr>
          <a:xfrm>
            <a:off x="9677400" y="2706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SE LLENAN AUTOMÁTICAMENTE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object 5">
            <a:extLst>
              <a:ext uri="{FF2B5EF4-FFF2-40B4-BE49-F238E27FC236}">
                <a16:creationId xmlns:a16="http://schemas.microsoft.com/office/drawing/2014/main" id="{D9E02981-802B-42BD-8977-47CC4FB24E07}"/>
              </a:ext>
            </a:extLst>
          </p:cNvPr>
          <p:cNvGrpSpPr/>
          <p:nvPr/>
        </p:nvGrpSpPr>
        <p:grpSpPr>
          <a:xfrm>
            <a:off x="1295400" y="5334000"/>
            <a:ext cx="2270760" cy="850900"/>
            <a:chOff x="5148072" y="5242560"/>
            <a:chExt cx="2270760" cy="850900"/>
          </a:xfrm>
        </p:grpSpPr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CF1EA4AF-F4EB-4FC3-8A49-5DA238D6623A}"/>
                </a:ext>
              </a:extLst>
            </p:cNvPr>
            <p:cNvSpPr/>
            <p:nvPr/>
          </p:nvSpPr>
          <p:spPr>
            <a:xfrm>
              <a:off x="5148072" y="5242560"/>
              <a:ext cx="1618615" cy="850900"/>
            </a:xfrm>
            <a:custGeom>
              <a:avLst/>
              <a:gdLst/>
              <a:ahLst/>
              <a:cxnLst/>
              <a:rect l="l" t="t" r="r" b="b"/>
              <a:pathLst>
                <a:path w="1618615" h="850900">
                  <a:moveTo>
                    <a:pt x="0" y="425195"/>
                  </a:moveTo>
                  <a:lnTo>
                    <a:pt x="9619" y="359439"/>
                  </a:lnTo>
                  <a:lnTo>
                    <a:pt x="37517" y="296857"/>
                  </a:lnTo>
                  <a:lnTo>
                    <a:pt x="82256" y="238208"/>
                  </a:lnTo>
                  <a:lnTo>
                    <a:pt x="110489" y="210594"/>
                  </a:lnTo>
                  <a:lnTo>
                    <a:pt x="142394" y="184246"/>
                  </a:lnTo>
                  <a:lnTo>
                    <a:pt x="177788" y="159260"/>
                  </a:lnTo>
                  <a:lnTo>
                    <a:pt x="216492" y="135729"/>
                  </a:lnTo>
                  <a:lnTo>
                    <a:pt x="258326" y="113748"/>
                  </a:lnTo>
                  <a:lnTo>
                    <a:pt x="303111" y="93412"/>
                  </a:lnTo>
                  <a:lnTo>
                    <a:pt x="350666" y="74816"/>
                  </a:lnTo>
                  <a:lnTo>
                    <a:pt x="400811" y="58053"/>
                  </a:lnTo>
                  <a:lnTo>
                    <a:pt x="453367" y="43218"/>
                  </a:lnTo>
                  <a:lnTo>
                    <a:pt x="508154" y="30406"/>
                  </a:lnTo>
                  <a:lnTo>
                    <a:pt x="564990" y="19712"/>
                  </a:lnTo>
                  <a:lnTo>
                    <a:pt x="623698" y="11230"/>
                  </a:lnTo>
                  <a:lnTo>
                    <a:pt x="684096" y="5054"/>
                  </a:lnTo>
                  <a:lnTo>
                    <a:pt x="746004" y="1279"/>
                  </a:lnTo>
                  <a:lnTo>
                    <a:pt x="809243" y="0"/>
                  </a:lnTo>
                  <a:lnTo>
                    <a:pt x="872483" y="1279"/>
                  </a:lnTo>
                  <a:lnTo>
                    <a:pt x="934391" y="5054"/>
                  </a:lnTo>
                  <a:lnTo>
                    <a:pt x="994789" y="11230"/>
                  </a:lnTo>
                  <a:lnTo>
                    <a:pt x="1053497" y="19712"/>
                  </a:lnTo>
                  <a:lnTo>
                    <a:pt x="1110333" y="30406"/>
                  </a:lnTo>
                  <a:lnTo>
                    <a:pt x="1165120" y="43218"/>
                  </a:lnTo>
                  <a:lnTo>
                    <a:pt x="1217675" y="58053"/>
                  </a:lnTo>
                  <a:lnTo>
                    <a:pt x="1267821" y="74816"/>
                  </a:lnTo>
                  <a:lnTo>
                    <a:pt x="1315376" y="93412"/>
                  </a:lnTo>
                  <a:lnTo>
                    <a:pt x="1360161" y="113748"/>
                  </a:lnTo>
                  <a:lnTo>
                    <a:pt x="1401995" y="135729"/>
                  </a:lnTo>
                  <a:lnTo>
                    <a:pt x="1440699" y="159260"/>
                  </a:lnTo>
                  <a:lnTo>
                    <a:pt x="1476093" y="184246"/>
                  </a:lnTo>
                  <a:lnTo>
                    <a:pt x="1507997" y="210594"/>
                  </a:lnTo>
                  <a:lnTo>
                    <a:pt x="1536231" y="238208"/>
                  </a:lnTo>
                  <a:lnTo>
                    <a:pt x="1580970" y="296857"/>
                  </a:lnTo>
                  <a:lnTo>
                    <a:pt x="1608868" y="359439"/>
                  </a:lnTo>
                  <a:lnTo>
                    <a:pt x="1618487" y="425195"/>
                  </a:lnTo>
                  <a:lnTo>
                    <a:pt x="1616053" y="458424"/>
                  </a:lnTo>
                  <a:lnTo>
                    <a:pt x="1597114" y="522687"/>
                  </a:lnTo>
                  <a:lnTo>
                    <a:pt x="1560615" y="583397"/>
                  </a:lnTo>
                  <a:lnTo>
                    <a:pt x="1507998" y="639797"/>
                  </a:lnTo>
                  <a:lnTo>
                    <a:pt x="1476093" y="666145"/>
                  </a:lnTo>
                  <a:lnTo>
                    <a:pt x="1440699" y="691131"/>
                  </a:lnTo>
                  <a:lnTo>
                    <a:pt x="1401995" y="714662"/>
                  </a:lnTo>
                  <a:lnTo>
                    <a:pt x="1360161" y="736643"/>
                  </a:lnTo>
                  <a:lnTo>
                    <a:pt x="1315376" y="756979"/>
                  </a:lnTo>
                  <a:lnTo>
                    <a:pt x="1267821" y="775575"/>
                  </a:lnTo>
                  <a:lnTo>
                    <a:pt x="1217676" y="792338"/>
                  </a:lnTo>
                  <a:lnTo>
                    <a:pt x="1165120" y="807173"/>
                  </a:lnTo>
                  <a:lnTo>
                    <a:pt x="1110333" y="819985"/>
                  </a:lnTo>
                  <a:lnTo>
                    <a:pt x="1053497" y="830679"/>
                  </a:lnTo>
                  <a:lnTo>
                    <a:pt x="994789" y="839161"/>
                  </a:lnTo>
                  <a:lnTo>
                    <a:pt x="934391" y="845337"/>
                  </a:lnTo>
                  <a:lnTo>
                    <a:pt x="872483" y="849112"/>
                  </a:lnTo>
                  <a:lnTo>
                    <a:pt x="809243" y="850391"/>
                  </a:lnTo>
                  <a:lnTo>
                    <a:pt x="746004" y="849112"/>
                  </a:lnTo>
                  <a:lnTo>
                    <a:pt x="684096" y="845337"/>
                  </a:lnTo>
                  <a:lnTo>
                    <a:pt x="623698" y="839161"/>
                  </a:lnTo>
                  <a:lnTo>
                    <a:pt x="564990" y="830679"/>
                  </a:lnTo>
                  <a:lnTo>
                    <a:pt x="508154" y="819985"/>
                  </a:lnTo>
                  <a:lnTo>
                    <a:pt x="453367" y="807173"/>
                  </a:lnTo>
                  <a:lnTo>
                    <a:pt x="400811" y="792338"/>
                  </a:lnTo>
                  <a:lnTo>
                    <a:pt x="350666" y="775575"/>
                  </a:lnTo>
                  <a:lnTo>
                    <a:pt x="303111" y="756979"/>
                  </a:lnTo>
                  <a:lnTo>
                    <a:pt x="258326" y="736643"/>
                  </a:lnTo>
                  <a:lnTo>
                    <a:pt x="216492" y="714662"/>
                  </a:lnTo>
                  <a:lnTo>
                    <a:pt x="177788" y="691131"/>
                  </a:lnTo>
                  <a:lnTo>
                    <a:pt x="142394" y="666145"/>
                  </a:lnTo>
                  <a:lnTo>
                    <a:pt x="110489" y="639797"/>
                  </a:lnTo>
                  <a:lnTo>
                    <a:pt x="82256" y="612183"/>
                  </a:lnTo>
                  <a:lnTo>
                    <a:pt x="37517" y="553534"/>
                  </a:lnTo>
                  <a:lnTo>
                    <a:pt x="9619" y="490952"/>
                  </a:lnTo>
                  <a:lnTo>
                    <a:pt x="0" y="42519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CCFF5A63-5A96-4A91-9263-3F843B4B5E9B}"/>
                </a:ext>
              </a:extLst>
            </p:cNvPr>
            <p:cNvSpPr/>
            <p:nvPr/>
          </p:nvSpPr>
          <p:spPr>
            <a:xfrm>
              <a:off x="7060692" y="5588507"/>
              <a:ext cx="358140" cy="154305"/>
            </a:xfrm>
            <a:custGeom>
              <a:avLst/>
              <a:gdLst/>
              <a:ahLst/>
              <a:cxnLst/>
              <a:rect l="l" t="t" r="r" b="b"/>
              <a:pathLst>
                <a:path w="358140" h="154304">
                  <a:moveTo>
                    <a:pt x="76961" y="0"/>
                  </a:moveTo>
                  <a:lnTo>
                    <a:pt x="0" y="76961"/>
                  </a:lnTo>
                  <a:lnTo>
                    <a:pt x="76961" y="153923"/>
                  </a:lnTo>
                  <a:lnTo>
                    <a:pt x="76961" y="115442"/>
                  </a:lnTo>
                  <a:lnTo>
                    <a:pt x="358139" y="115442"/>
                  </a:lnTo>
                  <a:lnTo>
                    <a:pt x="358139" y="38480"/>
                  </a:lnTo>
                  <a:lnTo>
                    <a:pt x="76961" y="38480"/>
                  </a:lnTo>
                  <a:lnTo>
                    <a:pt x="76961" y="0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189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39089F0-CECE-4017-823D-0CB2EABE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8362184" cy="6324600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0A26A451-6C73-4D0D-83D1-471B6FA26A42}"/>
              </a:ext>
            </a:extLst>
          </p:cNvPr>
          <p:cNvSpPr/>
          <p:nvPr/>
        </p:nvSpPr>
        <p:spPr>
          <a:xfrm>
            <a:off x="8305800" y="1447800"/>
            <a:ext cx="685802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AD967F-AFC6-4C14-B320-B24ABF0F0E74}"/>
              </a:ext>
            </a:extLst>
          </p:cNvPr>
          <p:cNvSpPr txBox="1"/>
          <p:nvPr/>
        </p:nvSpPr>
        <p:spPr>
          <a:xfrm>
            <a:off x="9220200" y="2782669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documentación solicitada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3FCFD21-0982-4133-9B75-F429DDD779E6}"/>
              </a:ext>
            </a:extLst>
          </p:cNvPr>
          <p:cNvSpPr/>
          <p:nvPr/>
        </p:nvSpPr>
        <p:spPr>
          <a:xfrm>
            <a:off x="5486400" y="5397500"/>
            <a:ext cx="4114800" cy="850900"/>
          </a:xfrm>
          <a:custGeom>
            <a:avLst/>
            <a:gdLst/>
            <a:ahLst/>
            <a:cxnLst/>
            <a:rect l="l" t="t" r="r" b="b"/>
            <a:pathLst>
              <a:path w="1618615" h="850900">
                <a:moveTo>
                  <a:pt x="0" y="425195"/>
                </a:moveTo>
                <a:lnTo>
                  <a:pt x="9619" y="359439"/>
                </a:lnTo>
                <a:lnTo>
                  <a:pt x="37517" y="296857"/>
                </a:lnTo>
                <a:lnTo>
                  <a:pt x="82256" y="238208"/>
                </a:lnTo>
                <a:lnTo>
                  <a:pt x="110489" y="210594"/>
                </a:lnTo>
                <a:lnTo>
                  <a:pt x="142394" y="184246"/>
                </a:lnTo>
                <a:lnTo>
                  <a:pt x="177788" y="159260"/>
                </a:lnTo>
                <a:lnTo>
                  <a:pt x="216492" y="135729"/>
                </a:lnTo>
                <a:lnTo>
                  <a:pt x="258326" y="113748"/>
                </a:lnTo>
                <a:lnTo>
                  <a:pt x="303111" y="93412"/>
                </a:lnTo>
                <a:lnTo>
                  <a:pt x="350666" y="74816"/>
                </a:lnTo>
                <a:lnTo>
                  <a:pt x="400811" y="58053"/>
                </a:lnTo>
                <a:lnTo>
                  <a:pt x="453367" y="43218"/>
                </a:lnTo>
                <a:lnTo>
                  <a:pt x="508154" y="30406"/>
                </a:lnTo>
                <a:lnTo>
                  <a:pt x="564990" y="19712"/>
                </a:lnTo>
                <a:lnTo>
                  <a:pt x="623698" y="11230"/>
                </a:lnTo>
                <a:lnTo>
                  <a:pt x="684096" y="5054"/>
                </a:lnTo>
                <a:lnTo>
                  <a:pt x="746004" y="1279"/>
                </a:lnTo>
                <a:lnTo>
                  <a:pt x="809243" y="0"/>
                </a:lnTo>
                <a:lnTo>
                  <a:pt x="872483" y="1279"/>
                </a:lnTo>
                <a:lnTo>
                  <a:pt x="934391" y="5054"/>
                </a:lnTo>
                <a:lnTo>
                  <a:pt x="994789" y="11230"/>
                </a:lnTo>
                <a:lnTo>
                  <a:pt x="1053497" y="19712"/>
                </a:lnTo>
                <a:lnTo>
                  <a:pt x="1110333" y="30406"/>
                </a:lnTo>
                <a:lnTo>
                  <a:pt x="1165120" y="43218"/>
                </a:lnTo>
                <a:lnTo>
                  <a:pt x="1217675" y="58053"/>
                </a:lnTo>
                <a:lnTo>
                  <a:pt x="1267821" y="74816"/>
                </a:lnTo>
                <a:lnTo>
                  <a:pt x="1315376" y="93412"/>
                </a:lnTo>
                <a:lnTo>
                  <a:pt x="1360161" y="113748"/>
                </a:lnTo>
                <a:lnTo>
                  <a:pt x="1401995" y="135729"/>
                </a:lnTo>
                <a:lnTo>
                  <a:pt x="1440699" y="159260"/>
                </a:lnTo>
                <a:lnTo>
                  <a:pt x="1476093" y="184246"/>
                </a:lnTo>
                <a:lnTo>
                  <a:pt x="1507997" y="210594"/>
                </a:lnTo>
                <a:lnTo>
                  <a:pt x="1536231" y="238208"/>
                </a:lnTo>
                <a:lnTo>
                  <a:pt x="1580970" y="296857"/>
                </a:lnTo>
                <a:lnTo>
                  <a:pt x="1608868" y="359439"/>
                </a:lnTo>
                <a:lnTo>
                  <a:pt x="1618487" y="425195"/>
                </a:lnTo>
                <a:lnTo>
                  <a:pt x="1616053" y="458424"/>
                </a:lnTo>
                <a:lnTo>
                  <a:pt x="1597114" y="522687"/>
                </a:lnTo>
                <a:lnTo>
                  <a:pt x="1560615" y="583397"/>
                </a:lnTo>
                <a:lnTo>
                  <a:pt x="1507998" y="639797"/>
                </a:lnTo>
                <a:lnTo>
                  <a:pt x="1476093" y="666145"/>
                </a:lnTo>
                <a:lnTo>
                  <a:pt x="1440699" y="691131"/>
                </a:lnTo>
                <a:lnTo>
                  <a:pt x="1401995" y="714662"/>
                </a:lnTo>
                <a:lnTo>
                  <a:pt x="1360161" y="736643"/>
                </a:lnTo>
                <a:lnTo>
                  <a:pt x="1315376" y="756979"/>
                </a:lnTo>
                <a:lnTo>
                  <a:pt x="1267821" y="775575"/>
                </a:lnTo>
                <a:lnTo>
                  <a:pt x="1217676" y="792338"/>
                </a:lnTo>
                <a:lnTo>
                  <a:pt x="1165120" y="807173"/>
                </a:lnTo>
                <a:lnTo>
                  <a:pt x="1110333" y="819985"/>
                </a:lnTo>
                <a:lnTo>
                  <a:pt x="1053497" y="830679"/>
                </a:lnTo>
                <a:lnTo>
                  <a:pt x="994789" y="839161"/>
                </a:lnTo>
                <a:lnTo>
                  <a:pt x="934391" y="845337"/>
                </a:lnTo>
                <a:lnTo>
                  <a:pt x="872483" y="849112"/>
                </a:lnTo>
                <a:lnTo>
                  <a:pt x="809243" y="850391"/>
                </a:lnTo>
                <a:lnTo>
                  <a:pt x="746004" y="849112"/>
                </a:lnTo>
                <a:lnTo>
                  <a:pt x="684096" y="845337"/>
                </a:lnTo>
                <a:lnTo>
                  <a:pt x="623698" y="839161"/>
                </a:lnTo>
                <a:lnTo>
                  <a:pt x="564990" y="830679"/>
                </a:lnTo>
                <a:lnTo>
                  <a:pt x="508154" y="819985"/>
                </a:lnTo>
                <a:lnTo>
                  <a:pt x="453367" y="807173"/>
                </a:lnTo>
                <a:lnTo>
                  <a:pt x="400811" y="792338"/>
                </a:lnTo>
                <a:lnTo>
                  <a:pt x="350666" y="775575"/>
                </a:lnTo>
                <a:lnTo>
                  <a:pt x="303111" y="756979"/>
                </a:lnTo>
                <a:lnTo>
                  <a:pt x="258326" y="736643"/>
                </a:lnTo>
                <a:lnTo>
                  <a:pt x="216492" y="714662"/>
                </a:lnTo>
                <a:lnTo>
                  <a:pt x="177788" y="691131"/>
                </a:lnTo>
                <a:lnTo>
                  <a:pt x="142394" y="666145"/>
                </a:lnTo>
                <a:lnTo>
                  <a:pt x="110489" y="639797"/>
                </a:lnTo>
                <a:lnTo>
                  <a:pt x="82256" y="612183"/>
                </a:lnTo>
                <a:lnTo>
                  <a:pt x="37517" y="553534"/>
                </a:lnTo>
                <a:lnTo>
                  <a:pt x="9619" y="490952"/>
                </a:lnTo>
                <a:lnTo>
                  <a:pt x="0" y="425195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EEB1A95-D1A1-4C16-BA66-55E4916F33CB}"/>
              </a:ext>
            </a:extLst>
          </p:cNvPr>
          <p:cNvSpPr/>
          <p:nvPr/>
        </p:nvSpPr>
        <p:spPr>
          <a:xfrm>
            <a:off x="9700260" y="5865495"/>
            <a:ext cx="358140" cy="154305"/>
          </a:xfrm>
          <a:custGeom>
            <a:avLst/>
            <a:gdLst/>
            <a:ahLst/>
            <a:cxnLst/>
            <a:rect l="l" t="t" r="r" b="b"/>
            <a:pathLst>
              <a:path w="358140" h="154304">
                <a:moveTo>
                  <a:pt x="76961" y="0"/>
                </a:moveTo>
                <a:lnTo>
                  <a:pt x="0" y="76961"/>
                </a:lnTo>
                <a:lnTo>
                  <a:pt x="76961" y="153923"/>
                </a:lnTo>
                <a:lnTo>
                  <a:pt x="76961" y="115442"/>
                </a:lnTo>
                <a:lnTo>
                  <a:pt x="358139" y="115442"/>
                </a:lnTo>
                <a:lnTo>
                  <a:pt x="358139" y="38480"/>
                </a:lnTo>
                <a:lnTo>
                  <a:pt x="76961" y="38480"/>
                </a:lnTo>
                <a:lnTo>
                  <a:pt x="76961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01215F-10C1-4486-A823-56DC3FD95C1A}"/>
              </a:ext>
            </a:extLst>
          </p:cNvPr>
          <p:cNvSpPr txBox="1"/>
          <p:nvPr/>
        </p:nvSpPr>
        <p:spPr>
          <a:xfrm>
            <a:off x="10028177" y="5387706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Cargar la </a:t>
            </a:r>
            <a:r>
              <a:rPr lang="es-ES" b="1" dirty="0" err="1">
                <a:solidFill>
                  <a:schemeClr val="bg1">
                    <a:lumMod val="50000"/>
                  </a:schemeClr>
                </a:solidFill>
              </a:rPr>
              <a:t>La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 documentación la podrá descargar en el link 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6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E8516F-52B0-49BA-A164-629E6A767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362"/>
            <a:ext cx="7915275" cy="63912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E4A7C321-F16C-4371-BD8C-07AE6DDC91FC}"/>
              </a:ext>
            </a:extLst>
          </p:cNvPr>
          <p:cNvSpPr/>
          <p:nvPr/>
        </p:nvSpPr>
        <p:spPr>
          <a:xfrm>
            <a:off x="8215045" y="3657600"/>
            <a:ext cx="685802" cy="1828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3F9FC95-0A1B-4A28-BB6A-F3FC9873B7F4}"/>
              </a:ext>
            </a:extLst>
          </p:cNvPr>
          <p:cNvSpPr txBox="1"/>
          <p:nvPr/>
        </p:nvSpPr>
        <p:spPr>
          <a:xfrm>
            <a:off x="9144000" y="4191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Ingresar el listado de los docentes postulantes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E8846C2-A448-4EFA-965F-6C31CF1B9086}"/>
              </a:ext>
            </a:extLst>
          </p:cNvPr>
          <p:cNvSpPr/>
          <p:nvPr/>
        </p:nvSpPr>
        <p:spPr>
          <a:xfrm>
            <a:off x="762000" y="5114330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10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5B65CAB-A233-416D-8A62-AA59F655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7200"/>
            <a:ext cx="4276725" cy="5057775"/>
          </a:xfrm>
          <a:prstGeom prst="rect">
            <a:avLst/>
          </a:prstGeom>
        </p:spPr>
      </p:pic>
      <p:sp>
        <p:nvSpPr>
          <p:cNvPr id="6" name="Cerrar llave 5">
            <a:extLst>
              <a:ext uri="{FF2B5EF4-FFF2-40B4-BE49-F238E27FC236}">
                <a16:creationId xmlns:a16="http://schemas.microsoft.com/office/drawing/2014/main" id="{AB968A86-B288-4C0A-8FA4-4B7208CF0206}"/>
              </a:ext>
            </a:extLst>
          </p:cNvPr>
          <p:cNvSpPr/>
          <p:nvPr/>
        </p:nvSpPr>
        <p:spPr>
          <a:xfrm>
            <a:off x="8534400" y="990600"/>
            <a:ext cx="685802" cy="381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E91672-0EF5-4548-9217-76D8BA4857F9}"/>
              </a:ext>
            </a:extLst>
          </p:cNvPr>
          <p:cNvSpPr txBox="1"/>
          <p:nvPr/>
        </p:nvSpPr>
        <p:spPr>
          <a:xfrm>
            <a:off x="9448800" y="2782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Completar la información</a:t>
            </a:r>
            <a:endParaRPr lang="es-CL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BED8C40-7721-429C-8B55-89A5D7D268F4}"/>
              </a:ext>
            </a:extLst>
          </p:cNvPr>
          <p:cNvSpPr/>
          <p:nvPr/>
        </p:nvSpPr>
        <p:spPr>
          <a:xfrm>
            <a:off x="7426503" y="4838105"/>
            <a:ext cx="1143000" cy="67687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730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F49712EB71B6469711C8AFAA68F44B" ma:contentTypeVersion="12" ma:contentTypeDescription="Crear nuevo documento." ma:contentTypeScope="" ma:versionID="2bfb508de47fdf10a409be190a93b74a">
  <xsd:schema xmlns:xsd="http://www.w3.org/2001/XMLSchema" xmlns:xs="http://www.w3.org/2001/XMLSchema" xmlns:p="http://schemas.microsoft.com/office/2006/metadata/properties" xmlns:ns2="0c79ebbf-dbf1-4a72-8121-a75e1507e8b7" xmlns:ns3="0681f9a3-45e6-4d98-addd-1b203e131ff4" targetNamespace="http://schemas.microsoft.com/office/2006/metadata/properties" ma:root="true" ma:fieldsID="a0db68690f4405f638eda756cb61ee76" ns2:_="" ns3:_="">
    <xsd:import namespace="0c79ebbf-dbf1-4a72-8121-a75e1507e8b7"/>
    <xsd:import namespace="0681f9a3-45e6-4d98-addd-1b203e131f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9ebbf-dbf1-4a72-8121-a75e1507e8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f9a3-45e6-4d98-addd-1b203e131f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CA67C1-5970-4B23-BF30-06669D511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79ebbf-dbf1-4a72-8121-a75e1507e8b7"/>
    <ds:schemaRef ds:uri="0681f9a3-45e6-4d98-addd-1b203e131f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D75463-D7F1-400C-AC19-B76BC62AB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601F3-4C43-441E-96D2-C0BA0A40CAF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193</Words>
  <Application>Microsoft Office PowerPoint</Application>
  <PresentationFormat>Panorámica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Office Theme</vt:lpstr>
      <vt:lpstr>Instructivo Postulación  Bono Retiro </vt:lpstr>
      <vt:lpstr>Acceso clave única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Jose Vargas Ludwig</dc:creator>
  <cp:lastModifiedBy>Pablo Ignacio Miranda Alcaino</cp:lastModifiedBy>
  <cp:revision>7</cp:revision>
  <dcterms:created xsi:type="dcterms:W3CDTF">2021-07-20T17:19:50Z</dcterms:created>
  <dcterms:modified xsi:type="dcterms:W3CDTF">2022-12-01T17:58:49Z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2021-07-20T00:00:00Z</vt:filetime>
  </property>
  <property fmtid="{D5CDD505-2E9C-101B-9397-08002B2CF9AE}" pid="5" name="ContentTypeId">
    <vt:lpwstr>0x0101007DF49712EB71B6469711C8AFAA68F44B</vt:lpwstr>
  </property>
</Properties>
</file>